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7" r:id="rId9"/>
  </p:sldIdLst>
  <p:sldSz cx="7315200" cy="9144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9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9" name="Shape 21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Cover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68937" y="7692218"/>
            <a:ext cx="1036663" cy="1036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77" t="5567" r="4886" b="2288"/>
          <a:stretch>
            <a:fillRect/>
          </a:stretch>
        </p:blipFill>
        <p:spPr>
          <a:xfrm>
            <a:off x="792613" y="7876464"/>
            <a:ext cx="668007" cy="668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20595" fill="norm" stroke="1" extrusionOk="0">
                <a:moveTo>
                  <a:pt x="9839" y="0"/>
                </a:moveTo>
                <a:cubicBezTo>
                  <a:pt x="7320" y="0"/>
                  <a:pt x="4805" y="1011"/>
                  <a:pt x="2883" y="3021"/>
                </a:cubicBezTo>
                <a:cubicBezTo>
                  <a:pt x="-961" y="7043"/>
                  <a:pt x="-961" y="13556"/>
                  <a:pt x="2883" y="17578"/>
                </a:cubicBezTo>
                <a:cubicBezTo>
                  <a:pt x="6727" y="21600"/>
                  <a:pt x="12951" y="21600"/>
                  <a:pt x="16795" y="17578"/>
                </a:cubicBezTo>
                <a:cubicBezTo>
                  <a:pt x="20639" y="13556"/>
                  <a:pt x="20639" y="7043"/>
                  <a:pt x="16795" y="3021"/>
                </a:cubicBezTo>
                <a:cubicBezTo>
                  <a:pt x="14873" y="1011"/>
                  <a:pt x="12358" y="0"/>
                  <a:pt x="9839" y="0"/>
                </a:cubicBezTo>
                <a:close/>
              </a:path>
            </a:pathLst>
          </a:custGeom>
          <a:ln w="38100">
            <a:solidFill>
              <a:srgbClr val="61C9E4"/>
            </a:solidFill>
            <a:miter lim="400000"/>
          </a:ln>
        </p:spPr>
      </p:pic>
      <p:sp>
        <p:nvSpPr>
          <p:cNvPr id="13" name="Aldenir Flauzino…"/>
          <p:cNvSpPr txBox="1"/>
          <p:nvPr/>
        </p:nvSpPr>
        <p:spPr>
          <a:xfrm>
            <a:off x="1668862" y="7888118"/>
            <a:ext cx="1986201" cy="658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4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15950" y="516961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TA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Linha"/>
          <p:cNvSpPr/>
          <p:nvPr/>
        </p:nvSpPr>
        <p:spPr>
          <a:xfrm>
            <a:off x="-2541" y="47456"/>
            <a:ext cx="7320281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35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rcRect l="2556" t="5567" r="4881" b="2283"/>
          <a:stretch>
            <a:fillRect/>
          </a:stretch>
        </p:blipFill>
        <p:spPr>
          <a:xfrm>
            <a:off x="2945048" y="4884289"/>
            <a:ext cx="1425104" cy="1425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0595" fill="norm" stroke="1" extrusionOk="0">
                <a:moveTo>
                  <a:pt x="9842" y="0"/>
                </a:moveTo>
                <a:cubicBezTo>
                  <a:pt x="7323" y="0"/>
                  <a:pt x="4803" y="1006"/>
                  <a:pt x="2882" y="3017"/>
                </a:cubicBezTo>
                <a:cubicBezTo>
                  <a:pt x="-961" y="7038"/>
                  <a:pt x="-961" y="13557"/>
                  <a:pt x="2882" y="17578"/>
                </a:cubicBezTo>
                <a:cubicBezTo>
                  <a:pt x="6725" y="21600"/>
                  <a:pt x="12953" y="21600"/>
                  <a:pt x="16796" y="17578"/>
                </a:cubicBezTo>
                <a:cubicBezTo>
                  <a:pt x="20639" y="13557"/>
                  <a:pt x="20639" y="7038"/>
                  <a:pt x="16796" y="3017"/>
                </a:cubicBezTo>
                <a:cubicBezTo>
                  <a:pt x="14875" y="1006"/>
                  <a:pt x="12360" y="0"/>
                  <a:pt x="9842" y="0"/>
                </a:cubicBezTo>
                <a:close/>
              </a:path>
            </a:pathLst>
          </a:custGeom>
          <a:ln w="38100">
            <a:solidFill>
              <a:srgbClr val="4B67F1"/>
            </a:solidFill>
            <a:miter lim="400000"/>
          </a:ln>
        </p:spPr>
      </p:pic>
      <p:sp>
        <p:nvSpPr>
          <p:cNvPr id="136" name="Aldenir Flauzino…"/>
          <p:cNvSpPr txBox="1"/>
          <p:nvPr/>
        </p:nvSpPr>
        <p:spPr>
          <a:xfrm>
            <a:off x="2664500" y="6469951"/>
            <a:ext cx="1986200" cy="6583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algn="ctr">
              <a:lnSpc>
                <a:spcPct val="70000"/>
              </a:lnSpc>
              <a:defRPr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 algn="ctr">
              <a:lnSpc>
                <a:spcPct val="70000"/>
              </a:lnSpc>
              <a:defRPr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3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85221" y="8275872"/>
            <a:ext cx="1573404" cy="339362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o do Títul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46" name="Nível de Corpo Um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4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55" name="Nível de Corpo Um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5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o do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do Título</a:t>
            </a:r>
          </a:p>
        </p:txBody>
      </p:sp>
      <p:sp>
        <p:nvSpPr>
          <p:cNvPr id="164" name="Nível de Corpo Um…"/>
          <p:cNvSpPr txBox="1"/>
          <p:nvPr>
            <p:ph type="body" sz="quarter" idx="1"/>
          </p:nvPr>
        </p:nvSpPr>
        <p:spPr>
          <a:xfrm>
            <a:off x="722312" y="2906713"/>
            <a:ext cx="7772401" cy="1500191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400"/>
              </a:spcBef>
              <a:defRPr sz="2000"/>
            </a:lvl1pPr>
            <a:lvl2pPr algn="l">
              <a:spcBef>
                <a:spcPts val="400"/>
              </a:spcBef>
              <a:defRPr sz="2000"/>
            </a:lvl2pPr>
            <a:lvl3pPr algn="l">
              <a:spcBef>
                <a:spcPts val="400"/>
              </a:spcBef>
              <a:defRPr sz="2000"/>
            </a:lvl3pPr>
            <a:lvl4pPr algn="l">
              <a:spcBef>
                <a:spcPts val="400"/>
              </a:spcBef>
              <a:defRPr sz="2000"/>
            </a:lvl4pPr>
            <a:lvl5pPr algn="l">
              <a:spcBef>
                <a:spcPts val="400"/>
              </a:spcBef>
              <a:defRPr sz="2000"/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65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73" name="Nível de Corpo Um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1pPr>
            <a:lvl2pPr marL="790575" indent="-333375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2pPr>
            <a:lvl3pPr marL="1234438" indent="-320038" algn="l">
              <a:spcBef>
                <a:spcPts val="600"/>
              </a:spcBef>
              <a:buSzPct val="100000"/>
              <a:buFont typeface="Arial"/>
              <a:buChar char="•"/>
              <a:defRPr sz="2800">
                <a:solidFill>
                  <a:srgbClr val="000000"/>
                </a:solidFill>
              </a:defRPr>
            </a:lvl3pPr>
            <a:lvl4pPr marL="1727200" indent="-355600" algn="l">
              <a:spcBef>
                <a:spcPts val="600"/>
              </a:spcBef>
              <a:buSzPct val="100000"/>
              <a:buFont typeface="Arial"/>
              <a:buChar char="–"/>
              <a:defRPr sz="2800">
                <a:solidFill>
                  <a:srgbClr val="000000"/>
                </a:solidFill>
              </a:defRPr>
            </a:lvl4pPr>
            <a:lvl5pPr marL="2184400" indent="-355600" algn="l">
              <a:spcBef>
                <a:spcPts val="600"/>
              </a:spcBef>
              <a:buSzPct val="100000"/>
              <a:buFont typeface="Arial"/>
              <a:buChar char="»"/>
              <a:defRPr sz="28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7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82" name="Nível de Corpo Um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1pPr>
            <a:lvl2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2pPr>
            <a:lvl3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3pPr>
            <a:lvl4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4pPr>
            <a:lvl5pPr algn="l">
              <a:spcBef>
                <a:spcPts val="500"/>
              </a:spcBef>
              <a:defRPr b="1" sz="2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83" name="Text Placeholder 4"/>
          <p:cNvSpPr/>
          <p:nvPr>
            <p:ph type="body" sz="quarter" idx="21"/>
          </p:nvPr>
        </p:nvSpPr>
        <p:spPr>
          <a:xfrm>
            <a:off x="4645025" y="1535111"/>
            <a:ext cx="4041775" cy="639767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84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o do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do Título</a:t>
            </a:r>
          </a:p>
        </p:txBody>
      </p:sp>
      <p:sp>
        <p:nvSpPr>
          <p:cNvPr id="19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o do Título"/>
          <p:cNvSpPr txBox="1"/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00" name="Nível de Corpo Um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marL="342900" indent="-3429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1pPr>
            <a:lvl2pPr marL="783771" indent="-326571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2pPr>
            <a:lvl3pPr marL="1219200" indent="-304800" algn="l">
              <a:buSzPct val="100000"/>
              <a:buFont typeface="Arial"/>
              <a:buChar char="•"/>
              <a:defRPr>
                <a:solidFill>
                  <a:srgbClr val="000000"/>
                </a:solidFill>
              </a:defRPr>
            </a:lvl3pPr>
            <a:lvl4pPr marL="1737360" indent="-365760" algn="l">
              <a:buSzPct val="100000"/>
              <a:buFont typeface="Arial"/>
              <a:buChar char="–"/>
              <a:defRPr>
                <a:solidFill>
                  <a:srgbClr val="000000"/>
                </a:solidFill>
              </a:defRPr>
            </a:lvl4pPr>
            <a:lvl5pPr marL="2194560" indent="-365760" algn="l">
              <a:buSzPct val="100000"/>
              <a:buFont typeface="Arial"/>
              <a:buChar char="»"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01" name="Text Placeholder 3"/>
          <p:cNvSpPr/>
          <p:nvPr>
            <p:ph type="body" sz="half" idx="21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o do Título"/>
          <p:cNvSpPr txBox="1"/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do Título</a:t>
            </a:r>
          </a:p>
        </p:txBody>
      </p:sp>
      <p:sp>
        <p:nvSpPr>
          <p:cNvPr id="210" name="Picture Placeholder 2"/>
          <p:cNvSpPr/>
          <p:nvPr>
            <p:ph type="pic" sz="half" idx="21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1" name="Nível de Corpo Um…"/>
          <p:cNvSpPr txBox="1"/>
          <p:nvPr>
            <p:ph type="body" sz="quarter" idx="1"/>
          </p:nvPr>
        </p:nvSpPr>
        <p:spPr>
          <a:xfrm>
            <a:off x="1792288" y="5367337"/>
            <a:ext cx="5486404" cy="804866"/>
          </a:xfrm>
          <a:prstGeom prst="rect">
            <a:avLst/>
          </a:prstGeom>
        </p:spPr>
        <p:txBody>
          <a:bodyPr/>
          <a:lstStyle>
            <a:lvl1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1pPr>
            <a:lvl2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2pPr>
            <a:lvl3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3pPr>
            <a:lvl4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4pPr>
            <a:lvl5pPr algn="l">
              <a:spcBef>
                <a:spcPts val="300"/>
              </a:spcBef>
              <a:defRPr sz="1400">
                <a:solidFill>
                  <a:srgbClr val="000000"/>
                </a:solidFill>
              </a:defRPr>
            </a:lvl5pPr>
          </a:lstStyle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1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ory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4364" y="0"/>
            <a:ext cx="7109928" cy="9144001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24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" name="Linha"/>
          <p:cNvSpPr/>
          <p:nvPr/>
        </p:nvSpPr>
        <p:spPr>
          <a:xfrm>
            <a:off x="-2541" y="47456"/>
            <a:ext cx="750449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7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opic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33867"/>
            <a:ext cx="7315200" cy="7738534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7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3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4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3" y="0"/>
            <a:ext cx="4638874" cy="914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4176" y="1179497"/>
            <a:ext cx="6631024" cy="7990445"/>
          </a:xfrm>
          <a:prstGeom prst="rect">
            <a:avLst/>
          </a:prstGeom>
          <a:ln w="12700">
            <a:miter lim="400000"/>
          </a:ln>
        </p:spPr>
      </p:pic>
      <p:sp>
        <p:nvSpPr>
          <p:cNvPr id="50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868420" y="719947"/>
            <a:ext cx="2875078" cy="7041007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53" name="filme-colado.png" descr="filme-colad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55" name="filme-colado.png" descr="filme-colado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tter">
    <p:bg>
      <p:bgPr>
        <a:solidFill>
          <a:srgbClr val="0E205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Linha"/>
          <p:cNvSpPr/>
          <p:nvPr/>
        </p:nvSpPr>
        <p:spPr>
          <a:xfrm>
            <a:off x="-2541" y="47456"/>
            <a:ext cx="1265830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65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66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8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top">
    <p:bg>
      <p:bgPr>
        <a:solidFill>
          <a:srgbClr val="0D1F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67224"/>
            <a:ext cx="7315200" cy="8809551"/>
          </a:xfrm>
          <a:prstGeom prst="rect">
            <a:avLst/>
          </a:prstGeom>
          <a:ln w="12700">
            <a:miter lim="400000"/>
          </a:ln>
        </p:spPr>
      </p:pic>
      <p:sp>
        <p:nvSpPr>
          <p:cNvPr id="77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78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79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80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81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Imagem"/>
          <p:cNvSpPr/>
          <p:nvPr>
            <p:ph type="pic" sz="half" idx="21"/>
          </p:nvPr>
        </p:nvSpPr>
        <p:spPr>
          <a:xfrm>
            <a:off x="711625" y="1366994"/>
            <a:ext cx="5651278" cy="305943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3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right">
    <p:bg>
      <p:bgPr>
        <a:solidFill>
          <a:srgbClr val="0E1F5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28583"/>
            <a:ext cx="7315200" cy="8486835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92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93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5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Imagem"/>
          <p:cNvSpPr/>
          <p:nvPr>
            <p:ph type="pic" sz="quarter" idx="21"/>
          </p:nvPr>
        </p:nvSpPr>
        <p:spPr>
          <a:xfrm>
            <a:off x="3217376" y="4592976"/>
            <a:ext cx="3170934" cy="30510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7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left">
    <p:bg>
      <p:bgPr>
        <a:solidFill>
          <a:srgbClr val="0D1E5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73152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000000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6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07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08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10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Imagem"/>
          <p:cNvSpPr/>
          <p:nvPr>
            <p:ph type="pic" sz="half" idx="21"/>
          </p:nvPr>
        </p:nvSpPr>
        <p:spPr>
          <a:xfrm>
            <a:off x="679444" y="4021157"/>
            <a:ext cx="3747233" cy="36051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-bottom">
    <p:bg>
      <p:bgPr>
        <a:solidFill>
          <a:srgbClr val="0E20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filme-colado.png" descr="filme-colad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609600"/>
            <a:ext cx="7315200" cy="853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Linha"/>
          <p:cNvSpPr/>
          <p:nvPr/>
        </p:nvSpPr>
        <p:spPr>
          <a:xfrm>
            <a:off x="-2541" y="47456"/>
            <a:ext cx="2644662" cy="1"/>
          </a:xfrm>
          <a:prstGeom prst="line">
            <a:avLst/>
          </a:prstGeom>
          <a:ln w="88900">
            <a:solidFill>
              <a:srgbClr val="4B67F1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21" name="Aldenir Flauzino…"/>
          <p:cNvSpPr txBox="1"/>
          <p:nvPr/>
        </p:nvSpPr>
        <p:spPr>
          <a:xfrm>
            <a:off x="3103962" y="8176149"/>
            <a:ext cx="1463405" cy="511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Aldenir Flauzino</a:t>
            </a:r>
          </a:p>
          <a:p>
            <a:pPr>
              <a:lnSpc>
                <a:spcPct val="70000"/>
              </a:lnSpc>
              <a:defRPr sz="13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in/aldenir</a:t>
            </a:r>
          </a:p>
        </p:txBody>
      </p:sp>
      <p:pic>
        <p:nvPicPr>
          <p:cNvPr id="122" name="filme-colado.png" descr="filme-colad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5150" y="8272428"/>
            <a:ext cx="1463360" cy="319123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Linha"/>
          <p:cNvSpPr/>
          <p:nvPr/>
        </p:nvSpPr>
        <p:spPr>
          <a:xfrm>
            <a:off x="2374900" y="8431989"/>
            <a:ext cx="522053" cy="1"/>
          </a:xfrm>
          <a:prstGeom prst="line">
            <a:avLst/>
          </a:prstGeom>
          <a:ln w="12700">
            <a:solidFill>
              <a:srgbClr val="FFFFFF"/>
            </a:solidFill>
          </a:ln>
          <a:effectLst>
            <a:outerShdw sx="100000" sy="100000" kx="0" ky="0" algn="b" rotWithShape="0" blurRad="0" dist="0" dir="5400000">
              <a:srgbClr val="000000">
                <a:alpha val="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24" name="filme-colado.png" descr="filme-colad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74624" y="8252229"/>
            <a:ext cx="364843" cy="364843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Imagem"/>
          <p:cNvSpPr/>
          <p:nvPr>
            <p:ph type="pic" sz="half" idx="21"/>
          </p:nvPr>
        </p:nvSpPr>
        <p:spPr>
          <a:xfrm>
            <a:off x="706394" y="4479895"/>
            <a:ext cx="5656509" cy="30622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Número do Slid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Texto do Título</a:t>
            </a:r>
          </a:p>
        </p:txBody>
      </p:sp>
      <p:sp>
        <p:nvSpPr>
          <p:cNvPr id="3" name="Nível de Corpo Um…"/>
          <p:cNvSpPr txBox="1"/>
          <p:nvPr>
            <p:ph type="body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/>
          <p:nvPr>
            <p:ph type="sldNum" sz="quarter" idx="2"/>
          </p:nvPr>
        </p:nvSpPr>
        <p:spPr>
          <a:xfrm>
            <a:off x="8428181" y="6414762"/>
            <a:ext cx="258620" cy="248302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ctr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3200" u="none">
          <a:solidFill>
            <a:srgbClr val="888888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[HOOK]…"/>
          <p:cNvSpPr txBox="1"/>
          <p:nvPr/>
        </p:nvSpPr>
        <p:spPr>
          <a:xfrm>
            <a:off x="555733" y="3873502"/>
            <a:ext cx="6106301" cy="1396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/>
          <a:p>
            <a:pPr algn="ctr">
              <a:lnSpc>
                <a:spcPct val="110000"/>
              </a:lnSpc>
              <a:defRPr sz="48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rPr sz="7000" b="1">
                <a:latin typeface="Poppins"/>
              </a:rPr>
              <a:t>Why this matters today</a:t>
            </a:r>
            <a:r>
              <a:t>
</a:t>
            </a:r>
            <a:r>
              <a:rPr sz="1700" b="0">
                <a:latin typeface="Poppins thin"/>
              </a:rPr>
              <a:t>Early adopters of AI agents are already boosting efficiency, reducing costs,
and creating new value streams. Those who delay risk being disrupted.</a:t>
            </a:r>
          </a:p>
        </p:txBody>
      </p:sp>
      <p:sp>
        <p:nvSpPr>
          <p:cNvPr id="224" name="[SUBJECT]"/>
          <p:cNvSpPr txBox="1"/>
          <p:nvPr/>
        </p:nvSpPr>
        <p:spPr>
          <a:xfrm>
            <a:off x="563241" y="589636"/>
            <a:ext cx="748916" cy="281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000">
                <a:solidFill>
                  <a:srgbClr val="FFFFFF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lvl1pPr>
          </a:lstStyle>
          <a:p>
            <a:pPr>
              <a:lnSpc>
                <a:spcPct val="100000"/>
              </a:lnSpc>
            </a:pPr>
            <a:r>
              <a:rPr sz="1200" b="0">
                <a:latin typeface="Poppins thin"/>
              </a:rPr>
              <a:t>Transforming Business with AI Agents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